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60" r:id="rId4"/>
    <p:sldId id="259" r:id="rId5"/>
    <p:sldId id="261" r:id="rId6"/>
    <p:sldId id="257"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306" y="-4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719B517-4BF9-4343-A114-9BFBE6FE74A7}" type="datetimeFigureOut">
              <a:rPr lang="en-US" smtClean="0"/>
              <a:pPr/>
              <a:t>3/6/2014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2FFECD9D-61D8-413E-BFDB-90FBD0F034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ECD9D-61D8-413E-BFDB-90FBD0F0343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ECD9D-61D8-413E-BFDB-90FBD0F0343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ECD9D-61D8-413E-BFDB-90FBD0F03431}" type="slidenum">
              <a:rPr lang="en-US" smtClean="0"/>
              <a:pPr/>
              <a:t>‹#›</a:t>
            </a:fld>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FECD9D-61D8-413E-BFDB-90FBD0F03431}" type="slidenum">
              <a:rPr lang="en-US" smtClean="0"/>
              <a:pPr/>
              <a:t>‹#›</a:t>
            </a:fld>
            <a:endParaRPr lang="en-US" dirty="0"/>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ECD9D-61D8-413E-BFDB-90FBD0F03431}" type="slidenum">
              <a:rPr lang="en-US" smtClean="0"/>
              <a:pPr/>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FECD9D-61D8-413E-BFDB-90FBD0F0343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FECD9D-61D8-413E-BFDB-90FBD0F03431}" type="slidenum">
              <a:rPr lang="en-US" smtClean="0"/>
              <a:pPr/>
              <a:t>‹#›</a:t>
            </a:fld>
            <a:endParaRPr lang="en-US" dirty="0"/>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ECD9D-61D8-413E-BFDB-90FBD0F0343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ECD9D-61D8-413E-BFDB-90FBD0F03431}" type="slidenum">
              <a:rPr lang="en-US" smtClean="0"/>
              <a:pPr/>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9B517-4BF9-4343-A114-9BFBE6FE74A7}" type="datetimeFigureOut">
              <a:rPr lang="en-US" smtClean="0"/>
              <a:pPr/>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ECD9D-61D8-413E-BFDB-90FBD0F0343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719B517-4BF9-4343-A114-9BFBE6FE74A7}" type="datetimeFigureOut">
              <a:rPr lang="en-US" smtClean="0"/>
              <a:pPr/>
              <a:t>3/6/2014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FFECD9D-61D8-413E-BFDB-90FBD0F034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lumMod val="50000"/>
                  </a:schemeClr>
                </a:solidFill>
              </a:rPr>
              <a:t>My careers</a:t>
            </a:r>
            <a:endParaRPr lang="en-US" dirty="0">
              <a:solidFill>
                <a:schemeClr val="accent6">
                  <a:lumMod val="50000"/>
                </a:schemeClr>
              </a:solidFill>
            </a:endParaRPr>
          </a:p>
        </p:txBody>
      </p:sp>
      <p:sp>
        <p:nvSpPr>
          <p:cNvPr id="3" name="Subtitle 2"/>
          <p:cNvSpPr>
            <a:spLocks noGrp="1"/>
          </p:cNvSpPr>
          <p:nvPr>
            <p:ph type="subTitle" idx="1"/>
          </p:nvPr>
        </p:nvSpPr>
        <p:spPr/>
        <p:txBody>
          <a:bodyPr/>
          <a:lstStyle/>
          <a:p>
            <a:r>
              <a:rPr lang="en-US" dirty="0" smtClean="0">
                <a:solidFill>
                  <a:schemeClr val="accent6">
                    <a:lumMod val="50000"/>
                  </a:schemeClr>
                </a:solidFill>
              </a:rPr>
              <a:t>By </a:t>
            </a:r>
            <a:r>
              <a:rPr lang="en-US" dirty="0" err="1" smtClean="0">
                <a:solidFill>
                  <a:schemeClr val="accent6">
                    <a:lumMod val="50000"/>
                  </a:schemeClr>
                </a:solidFill>
              </a:rPr>
              <a:t>jallysa</a:t>
            </a:r>
            <a:endParaRPr lang="en-US" dirty="0">
              <a:solidFill>
                <a:schemeClr val="accent6">
                  <a:lumMod val="50000"/>
                </a:schemeClr>
              </a:solidFill>
            </a:endParaRPr>
          </a:p>
        </p:txBody>
      </p:sp>
    </p:spTree>
    <p:extLst>
      <p:ext uri="{BB962C8B-B14F-4D97-AF65-F5344CB8AC3E}">
        <p14:creationId xmlns:p14="http://schemas.microsoft.com/office/powerpoint/2010/main" val="5989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marL="285750" indent="-285750"/>
            <a:r>
              <a:rPr lang="en-US" dirty="0" smtClean="0"/>
              <a:t>The reason why I choose CNA because I think being a CNA  is  easier then dealing with little kids. </a:t>
            </a:r>
          </a:p>
          <a:p>
            <a:pPr marL="285750" indent="-285750"/>
            <a:r>
              <a:rPr lang="en-US" dirty="0" smtClean="0"/>
              <a:t>I always wanted to go to college to become a CNA  when I finish school I'm going to hopefully go to BCC because they have hands-on </a:t>
            </a:r>
            <a:r>
              <a:rPr lang="en-US" dirty="0"/>
              <a:t> </a:t>
            </a:r>
            <a:r>
              <a:rPr lang="en-US" dirty="0" smtClean="0"/>
              <a:t>training and its step by step.</a:t>
            </a:r>
            <a:endParaRPr lang="en-US" dirty="0"/>
          </a:p>
        </p:txBody>
      </p:sp>
      <p:sp>
        <p:nvSpPr>
          <p:cNvPr id="3" name="Title 2"/>
          <p:cNvSpPr>
            <a:spLocks noGrp="1"/>
          </p:cNvSpPr>
          <p:nvPr>
            <p:ph type="title"/>
          </p:nvPr>
        </p:nvSpPr>
        <p:spPr/>
        <p:txBody>
          <a:bodyPr/>
          <a:lstStyle/>
          <a:p>
            <a:r>
              <a:rPr lang="en-US" dirty="0" smtClean="0"/>
              <a:t>Career as a cna</a:t>
            </a:r>
            <a:endParaRPr lang="en-US" dirty="0"/>
          </a:p>
        </p:txBody>
      </p:sp>
      <p:sp>
        <p:nvSpPr>
          <p:cNvPr id="4" name="Content Placeholder 3"/>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17682407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smtClean="0"/>
              <a:t>The reason why I picked preschool helper is because I love helping people and kids if they are having a hard time I always took care of little ones.</a:t>
            </a:r>
          </a:p>
          <a:p>
            <a:r>
              <a:rPr lang="en-US" dirty="0" smtClean="0"/>
              <a:t>I think if I have and option of CNA and working with little kids I would pick CNA because its less stress.  </a:t>
            </a:r>
            <a:endParaRPr lang="en-US" dirty="0"/>
          </a:p>
        </p:txBody>
      </p:sp>
      <p:sp>
        <p:nvSpPr>
          <p:cNvPr id="3" name="Title 2"/>
          <p:cNvSpPr>
            <a:spLocks noGrp="1"/>
          </p:cNvSpPr>
          <p:nvPr>
            <p:ph type="title"/>
          </p:nvPr>
        </p:nvSpPr>
        <p:spPr/>
        <p:txBody>
          <a:bodyPr>
            <a:normAutofit fontScale="90000"/>
          </a:bodyPr>
          <a:lstStyle/>
          <a:p>
            <a:r>
              <a:rPr lang="en-US" dirty="0" smtClean="0"/>
              <a:t>Career as a preschool helper</a:t>
            </a:r>
            <a:endParaRPr lang="en-US" dirty="0"/>
          </a:p>
        </p:txBody>
      </p:sp>
      <p:sp>
        <p:nvSpPr>
          <p:cNvPr id="4" name="Content Placeholder 3"/>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42122154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371600" y="2286000"/>
            <a:ext cx="6324600" cy="3276600"/>
          </a:xfrm>
        </p:spPr>
        <p:txBody>
          <a:bodyPr>
            <a:normAutofit lnSpcReduction="10000"/>
          </a:bodyPr>
          <a:lstStyle/>
          <a:p>
            <a:r>
              <a:rPr lang="en-US" dirty="0" smtClean="0"/>
              <a:t>little kids are more stressful then elderly people because you have to give them more attention and you have to be more aware what goes on and you have to make appointments to see the kids at home and you would have to do meeting and give them nap time and etc.. </a:t>
            </a:r>
          </a:p>
          <a:p>
            <a:r>
              <a:rPr lang="en-US" dirty="0" smtClean="0"/>
              <a:t>when cna you can leave them alone for a couple of hours and they are easier to deal with u wont get a lot of stress all you got to do is make sure they are clean feed changed make sure they go to there appointments make sure they go to group put them to bed .</a:t>
            </a:r>
            <a:endParaRPr lang="en-US" dirty="0"/>
          </a:p>
        </p:txBody>
      </p:sp>
      <p:sp>
        <p:nvSpPr>
          <p:cNvPr id="3" name="Title 2"/>
          <p:cNvSpPr>
            <a:spLocks noGrp="1"/>
          </p:cNvSpPr>
          <p:nvPr>
            <p:ph type="title"/>
          </p:nvPr>
        </p:nvSpPr>
        <p:spPr>
          <a:xfrm>
            <a:off x="1371600" y="1143000"/>
            <a:ext cx="6400800" cy="990600"/>
          </a:xfrm>
        </p:spPr>
        <p:txBody>
          <a:bodyPr>
            <a:normAutofit/>
          </a:bodyPr>
          <a:lstStyle/>
          <a:p>
            <a:r>
              <a:rPr lang="en-US" sz="2800" dirty="0" smtClean="0"/>
              <a:t>Why I am choosing to be a cna</a:t>
            </a:r>
            <a:endParaRPr lang="en-US" sz="2800" dirty="0"/>
          </a:p>
        </p:txBody>
      </p:sp>
    </p:spTree>
    <p:extLst>
      <p:ext uri="{BB962C8B-B14F-4D97-AF65-F5344CB8AC3E}">
        <p14:creationId xmlns:p14="http://schemas.microsoft.com/office/powerpoint/2010/main" val="399021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smtClean="0">
                <a:solidFill>
                  <a:schemeClr val="accent6">
                    <a:lumMod val="50000"/>
                  </a:schemeClr>
                </a:solidFill>
              </a:rPr>
              <a:t>I did the testing of personal types to see what it describe me at and it said I'm very accurate.</a:t>
            </a:r>
          </a:p>
          <a:p>
            <a:r>
              <a:rPr lang="en-US" dirty="0" smtClean="0">
                <a:solidFill>
                  <a:schemeClr val="accent6">
                    <a:lumMod val="50000"/>
                  </a:schemeClr>
                </a:solidFill>
              </a:rPr>
              <a:t>I did a interest profile to see what I am and it said that I'm good at social.</a:t>
            </a:r>
          </a:p>
          <a:p>
            <a:r>
              <a:rPr lang="en-US" dirty="0" smtClean="0">
                <a:solidFill>
                  <a:schemeClr val="accent6">
                    <a:lumMod val="50000"/>
                  </a:schemeClr>
                </a:solidFill>
              </a:rPr>
              <a:t>The social said that I am good at working teaching and hands on </a:t>
            </a:r>
            <a:endParaRPr lang="en-US" dirty="0">
              <a:solidFill>
                <a:schemeClr val="accent6">
                  <a:lumMod val="50000"/>
                </a:schemeClr>
              </a:solidFill>
            </a:endParaRPr>
          </a:p>
        </p:txBody>
      </p:sp>
      <p:sp>
        <p:nvSpPr>
          <p:cNvPr id="3" name="Title 2"/>
          <p:cNvSpPr>
            <a:spLocks noGrp="1"/>
          </p:cNvSpPr>
          <p:nvPr>
            <p:ph type="title"/>
          </p:nvPr>
        </p:nvSpPr>
        <p:spPr/>
        <p:txBody>
          <a:bodyPr/>
          <a:lstStyle/>
          <a:p>
            <a:r>
              <a:rPr lang="en-US" dirty="0" smtClean="0"/>
              <a:t>My survey results</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72000" y="2514600"/>
            <a:ext cx="3276600" cy="3021755"/>
          </a:xfrm>
        </p:spPr>
      </p:pic>
    </p:spTree>
    <p:extLst>
      <p:ext uri="{BB962C8B-B14F-4D97-AF65-F5344CB8AC3E}">
        <p14:creationId xmlns:p14="http://schemas.microsoft.com/office/powerpoint/2010/main" val="42746371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smtClean="0">
                <a:solidFill>
                  <a:schemeClr val="accent6">
                    <a:lumMod val="50000"/>
                  </a:schemeClr>
                </a:solidFill>
              </a:rPr>
              <a:t>When I took the survey I realize that it would give me  some  tips on how to get into medical and hands on and all the above I cant see see my self doing all this on my own once I learned about medical I wanted to do it I think I'm capable of working hands on .</a:t>
            </a:r>
            <a:endParaRPr lang="en-US" dirty="0">
              <a:solidFill>
                <a:schemeClr val="accent6">
                  <a:lumMod val="50000"/>
                </a:schemeClr>
              </a:solidFill>
            </a:endParaRPr>
          </a:p>
        </p:txBody>
      </p:sp>
      <p:sp>
        <p:nvSpPr>
          <p:cNvPr id="3" name="Title 2"/>
          <p:cNvSpPr>
            <a:spLocks noGrp="1"/>
          </p:cNvSpPr>
          <p:nvPr>
            <p:ph type="title"/>
          </p:nvPr>
        </p:nvSpPr>
        <p:spPr/>
        <p:txBody>
          <a:bodyPr>
            <a:normAutofit fontScale="90000"/>
          </a:bodyPr>
          <a:lstStyle/>
          <a:p>
            <a:r>
              <a:rPr lang="en-US" dirty="0" smtClean="0"/>
              <a:t>Why I took this survey</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2438400"/>
            <a:ext cx="3124200" cy="2971799"/>
          </a:xfrm>
        </p:spPr>
      </p:pic>
    </p:spTree>
    <p:extLst>
      <p:ext uri="{BB962C8B-B14F-4D97-AF65-F5344CB8AC3E}">
        <p14:creationId xmlns:p14="http://schemas.microsoft.com/office/powerpoint/2010/main" val="28852992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r>
              <a:rPr lang="en-US" dirty="0" smtClean="0"/>
              <a:t>I chose this career because I wanted to see what I can find .I wanted to go to college for cna and I'm glad I found the information I need to be prepared for it. I always wanted to be a cna since I was in my teens. </a:t>
            </a:r>
            <a:endParaRPr lang="en-US" dirty="0"/>
          </a:p>
        </p:txBody>
      </p:sp>
      <p:sp>
        <p:nvSpPr>
          <p:cNvPr id="3" name="Title 2"/>
          <p:cNvSpPr>
            <a:spLocks noGrp="1"/>
          </p:cNvSpPr>
          <p:nvPr>
            <p:ph type="title"/>
          </p:nvPr>
        </p:nvSpPr>
        <p:spPr/>
        <p:txBody>
          <a:bodyPr>
            <a:normAutofit fontScale="90000"/>
          </a:bodyPr>
          <a:lstStyle/>
          <a:p>
            <a:r>
              <a:rPr lang="en-US" dirty="0" smtClean="0"/>
              <a:t>Why I chose this career</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6780833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indent="0">
              <a:buNone/>
            </a:pPr>
            <a:r>
              <a:rPr lang="en-US" dirty="0" smtClean="0"/>
              <a:t>The past couple of weeks I been going to different collages and I signed up for 5 to see what one I would like best and they have medical hands on .</a:t>
            </a:r>
            <a:endParaRPr lang="en-US" dirty="0"/>
          </a:p>
        </p:txBody>
      </p:sp>
      <p:sp>
        <p:nvSpPr>
          <p:cNvPr id="3" name="Title 2"/>
          <p:cNvSpPr>
            <a:spLocks noGrp="1"/>
          </p:cNvSpPr>
          <p:nvPr>
            <p:ph type="title"/>
          </p:nvPr>
        </p:nvSpPr>
        <p:spPr/>
        <p:txBody>
          <a:bodyPr>
            <a:normAutofit fontScale="90000"/>
          </a:bodyPr>
          <a:lstStyle/>
          <a:p>
            <a:r>
              <a:rPr lang="en-US" dirty="0" smtClean="0"/>
              <a:t>Planning for the future</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876800" y="2590800"/>
            <a:ext cx="3124200" cy="2286000"/>
          </a:xfrm>
        </p:spPr>
      </p:pic>
    </p:spTree>
    <p:extLst>
      <p:ext uri="{BB962C8B-B14F-4D97-AF65-F5344CB8AC3E}">
        <p14:creationId xmlns:p14="http://schemas.microsoft.com/office/powerpoint/2010/main" val="190430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10 years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438400"/>
            <a:ext cx="5499191" cy="3048000"/>
          </a:xfrm>
        </p:spPr>
      </p:pic>
    </p:spTree>
    <p:extLst>
      <p:ext uri="{BB962C8B-B14F-4D97-AF65-F5344CB8AC3E}">
        <p14:creationId xmlns:p14="http://schemas.microsoft.com/office/powerpoint/2010/main" val="30614474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447800" y="2362200"/>
            <a:ext cx="3124200" cy="3124200"/>
          </a:xfrm>
        </p:spPr>
        <p:txBody>
          <a:bodyPr>
            <a:normAutofit/>
          </a:bodyPr>
          <a:lstStyle/>
          <a:p>
            <a:pPr indent="0">
              <a:buNone/>
            </a:pPr>
            <a:r>
              <a:rPr lang="en-US" sz="2400" dirty="0" smtClean="0">
                <a:latin typeface="Blackadder ITC" pitchFamily="82" charset="0"/>
              </a:rPr>
              <a:t>My favorite things are</a:t>
            </a:r>
          </a:p>
          <a:p>
            <a:pPr indent="0">
              <a:buNone/>
            </a:pPr>
            <a:r>
              <a:rPr lang="en-US" sz="2400" dirty="0" smtClean="0">
                <a:latin typeface="Blackadder ITC" pitchFamily="82" charset="0"/>
              </a:rPr>
              <a:t>CNA hands on and a daycare social worker for little kids so I can help them out with there problems. </a:t>
            </a:r>
          </a:p>
        </p:txBody>
      </p:sp>
      <p:sp>
        <p:nvSpPr>
          <p:cNvPr id="3" name="Title 2"/>
          <p:cNvSpPr>
            <a:spLocks noGrp="1"/>
          </p:cNvSpPr>
          <p:nvPr>
            <p:ph type="title"/>
          </p:nvPr>
        </p:nvSpPr>
        <p:spPr/>
        <p:txBody>
          <a:bodyPr/>
          <a:lstStyle/>
          <a:p>
            <a:endParaRPr lang="en-US" dirty="0"/>
          </a:p>
        </p:txBody>
      </p:sp>
      <p:pic>
        <p:nvPicPr>
          <p:cNvPr id="7" name="Content Placeholder 6" descr="care3.jpg"/>
          <p:cNvPicPr>
            <a:picLocks noGrp="1" noChangeAspect="1"/>
          </p:cNvPicPr>
          <p:nvPr>
            <p:ph sz="quarter" idx="14"/>
          </p:nvPr>
        </p:nvPicPr>
        <p:blipFill>
          <a:blip r:embed="rId2" cstate="print"/>
          <a:stretch>
            <a:fillRect/>
          </a:stretch>
        </p:blipFill>
        <p:spPr>
          <a:xfrm>
            <a:off x="4648200" y="2667000"/>
            <a:ext cx="3048000" cy="2895600"/>
          </a:xfrm>
        </p:spPr>
      </p:pic>
    </p:spTree>
    <p:extLst>
      <p:ext uri="{BB962C8B-B14F-4D97-AF65-F5344CB8AC3E}">
        <p14:creationId xmlns:p14="http://schemas.microsoft.com/office/powerpoint/2010/main" val="27589759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pPr indent="0">
              <a:buNone/>
            </a:pPr>
            <a:r>
              <a:rPr lang="en-US" sz="4500" dirty="0"/>
              <a:t> </a:t>
            </a:r>
            <a:r>
              <a:rPr lang="en-US" sz="4500" dirty="0" smtClean="0"/>
              <a:t>         conclusion 1 </a:t>
            </a:r>
          </a:p>
          <a:p>
            <a:pPr indent="0">
              <a:buNone/>
            </a:pPr>
            <a:r>
              <a:rPr lang="en-US" sz="2400" dirty="0" smtClean="0"/>
              <a:t>What I like about CNA  is that its hands on I like the fact that  I got to research it because it helped me learn more. I wanted to see if I would be more interest in CNA because I always wanted to be a CNA it pays more but its more hands on then anything else.</a:t>
            </a:r>
            <a:endParaRPr lang="en-US" sz="2400" dirty="0"/>
          </a:p>
        </p:txBody>
      </p:sp>
      <p:sp>
        <p:nvSpPr>
          <p:cNvPr id="3" name="Title 2"/>
          <p:cNvSpPr>
            <a:spLocks noGrp="1"/>
          </p:cNvSpPr>
          <p:nvPr>
            <p:ph type="title"/>
          </p:nvPr>
        </p:nvSpPr>
        <p:spPr/>
        <p:txBody>
          <a:bodyPr>
            <a:normAutofit fontScale="90000"/>
          </a:bodyPr>
          <a:lstStyle/>
          <a:p>
            <a:r>
              <a:rPr lang="en-US" dirty="0" smtClean="0"/>
              <a:t>What I like about cna</a:t>
            </a:r>
            <a:endParaRPr lang="en-US" dirty="0"/>
          </a:p>
        </p:txBody>
      </p:sp>
      <p:pic>
        <p:nvPicPr>
          <p:cNvPr id="5" name="Content Placeholder 4" descr="medical assitisane.jpg"/>
          <p:cNvPicPr>
            <a:picLocks noGrp="1" noChangeAspect="1"/>
          </p:cNvPicPr>
          <p:nvPr>
            <p:ph sz="quarter" idx="14"/>
          </p:nvPr>
        </p:nvPicPr>
        <p:blipFill>
          <a:blip r:embed="rId2" cstate="print"/>
          <a:stretch>
            <a:fillRect/>
          </a:stretch>
        </p:blipFill>
        <p:spPr>
          <a:xfrm>
            <a:off x="4800600" y="2438400"/>
            <a:ext cx="3048000" cy="3048000"/>
          </a:xfrm>
        </p:spPr>
      </p:pic>
    </p:spTree>
    <p:extLst>
      <p:ext uri="{BB962C8B-B14F-4D97-AF65-F5344CB8AC3E}">
        <p14:creationId xmlns:p14="http://schemas.microsoft.com/office/powerpoint/2010/main" val="12132775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indent="0">
              <a:buNone/>
            </a:pPr>
            <a:r>
              <a:rPr lang="en-US" dirty="0"/>
              <a:t> </a:t>
            </a:r>
            <a:r>
              <a:rPr lang="en-US" dirty="0" smtClean="0"/>
              <a:t>             conclusion 2</a:t>
            </a:r>
          </a:p>
          <a:p>
            <a:pPr indent="0">
              <a:buNone/>
            </a:pPr>
            <a:r>
              <a:rPr lang="en-US" dirty="0" smtClean="0"/>
              <a:t>The reason why I picked day care social worker is because I want to help the kids that are having trouble at home or school. </a:t>
            </a:r>
            <a:endParaRPr lang="en-US" dirty="0"/>
          </a:p>
        </p:txBody>
      </p:sp>
      <p:sp>
        <p:nvSpPr>
          <p:cNvPr id="3" name="Title 2"/>
          <p:cNvSpPr>
            <a:spLocks noGrp="1"/>
          </p:cNvSpPr>
          <p:nvPr>
            <p:ph type="title"/>
          </p:nvPr>
        </p:nvSpPr>
        <p:spPr>
          <a:xfrm>
            <a:off x="1371600" y="1295400"/>
            <a:ext cx="6400800" cy="1143000"/>
          </a:xfrm>
        </p:spPr>
        <p:txBody>
          <a:bodyPr>
            <a:normAutofit fontScale="90000"/>
          </a:bodyPr>
          <a:lstStyle/>
          <a:p>
            <a:r>
              <a:rPr lang="en-US" dirty="0" smtClean="0"/>
              <a:t>The reason why I picked a daycare </a:t>
            </a:r>
            <a:br>
              <a:rPr lang="en-US" dirty="0" smtClean="0"/>
            </a:br>
            <a:r>
              <a:rPr lang="en-US" dirty="0" smtClean="0"/>
              <a:t>social worker</a:t>
            </a:r>
            <a:endParaRPr lang="en-US" dirty="0"/>
          </a:p>
        </p:txBody>
      </p:sp>
      <p:pic>
        <p:nvPicPr>
          <p:cNvPr id="5" name="Content Placeholder 4" descr="soical worker.JPG"/>
          <p:cNvPicPr>
            <a:picLocks noGrp="1" noChangeAspect="1"/>
          </p:cNvPicPr>
          <p:nvPr>
            <p:ph sz="quarter" idx="14"/>
          </p:nvPr>
        </p:nvPicPr>
        <p:blipFill>
          <a:blip r:embed="rId2" cstate="print"/>
          <a:stretch>
            <a:fillRect/>
          </a:stretch>
        </p:blipFill>
        <p:spPr>
          <a:xfrm>
            <a:off x="4648200" y="2438400"/>
            <a:ext cx="3162300" cy="2743200"/>
          </a:xfrm>
        </p:spPr>
      </p:pic>
    </p:spTree>
    <p:extLst>
      <p:ext uri="{BB962C8B-B14F-4D97-AF65-F5344CB8AC3E}">
        <p14:creationId xmlns:p14="http://schemas.microsoft.com/office/powerpoint/2010/main" val="20497854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402</TotalTime>
  <Words>580</Words>
  <Application>Microsoft Office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Couture</vt:lpstr>
      <vt:lpstr>My careers</vt:lpstr>
      <vt:lpstr>My survey results</vt:lpstr>
      <vt:lpstr>Why I took this survey</vt:lpstr>
      <vt:lpstr>Why I chose this career</vt:lpstr>
      <vt:lpstr>Planning for the future</vt:lpstr>
      <vt:lpstr>The next 10 years</vt:lpstr>
      <vt:lpstr>PowerPoint Presentation</vt:lpstr>
      <vt:lpstr>What I like about cna</vt:lpstr>
      <vt:lpstr>The reason why I picked a daycare  social worker</vt:lpstr>
      <vt:lpstr>Career as a cna</vt:lpstr>
      <vt:lpstr>Career as a preschool helper</vt:lpstr>
      <vt:lpstr>Why I am choosing to be a cna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careers</dc:title>
  <dc:creator>Jallysa B. Mort</dc:creator>
  <cp:lastModifiedBy>Jallysa B. Mort</cp:lastModifiedBy>
  <cp:revision>40</cp:revision>
  <dcterms:created xsi:type="dcterms:W3CDTF">2014-01-29T13:35:16Z</dcterms:created>
  <dcterms:modified xsi:type="dcterms:W3CDTF">2014-03-06T13:04:22Z</dcterms:modified>
</cp:coreProperties>
</file>